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-900249"/>
            <a:ext cx="9144000" cy="6094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2064775" y="330375"/>
            <a:ext cx="5344800" cy="195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2064775" y="460150"/>
            <a:ext cx="5344800" cy="968400"/>
          </a:xfrm>
          <a:prstGeom prst="rect">
            <a:avLst/>
          </a:prstGeom>
          <a:noFill/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Javascript 2016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1465475"/>
            <a:ext cx="8520600" cy="6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</a:t>
            </a:r>
            <a:r>
              <a:rPr b="1" lang="en">
                <a:solidFill>
                  <a:srgbClr val="000000"/>
                </a:solidFill>
              </a:rPr>
              <a:t>State of the union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- 2015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888" y="1017725"/>
            <a:ext cx="4870223" cy="3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- 2016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461" y="1017725"/>
            <a:ext cx="4939074" cy="35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Javascript roadmap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215827"/>
            <a:ext cx="8520600" cy="206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ES7 features: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Array.prototype.includes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Exponentiation operator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Mas alla de ES7: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Async / wait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Operadores asincronicos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String padding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24" y="3579675"/>
            <a:ext cx="1421800" cy="10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525" y="3579675"/>
            <a:ext cx="1041125" cy="10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650" y="3579675"/>
            <a:ext cx="1041125" cy="10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775" y="3579675"/>
            <a:ext cx="1041124" cy="10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2900" y="3579673"/>
            <a:ext cx="1041125" cy="10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4025" y="3579675"/>
            <a:ext cx="1041125" cy="10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5150" y="3579675"/>
            <a:ext cx="1041125" cy="10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NodeJS roadmap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383087"/>
            <a:ext cx="8520600" cy="14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Node JS foundation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LTS y Stable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100% crecimiento interanual (3.5 millones de desarrolladores activos)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93% ES6 compliant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87" y="3435950"/>
            <a:ext cx="881650" cy="8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362" y="3435950"/>
            <a:ext cx="881650" cy="8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336" y="3389200"/>
            <a:ext cx="881649" cy="9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312" y="3435950"/>
            <a:ext cx="881649" cy="8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807" y="3188774"/>
            <a:ext cx="1379774" cy="13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8062" y="3356699"/>
            <a:ext cx="1044549" cy="10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Scoping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Developer occupations and Javascript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8" y="1228674"/>
            <a:ext cx="8565492" cy="30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Full Stack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28" y="1017725"/>
            <a:ext cx="6732397" cy="34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Front End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87" y="930174"/>
            <a:ext cx="5704227" cy="34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Backend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08" y="901424"/>
            <a:ext cx="5701776" cy="36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Mobile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00" y="909175"/>
            <a:ext cx="5542001" cy="35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Science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50" y="920249"/>
            <a:ext cx="5660899" cy="36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Most Popular Technologies per Dev Type - College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287" y="878920"/>
            <a:ext cx="6117425" cy="363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/>
              <a:t>Most Popular Technologies - 2014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4422150"/>
            <a:ext cx="8520600" cy="48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[0] - http://stackoverflow.com/research/developer-survey-2016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275" y="1017725"/>
            <a:ext cx="4747449" cy="3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